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12" name="본문 첫 번째 줄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3" name="“여기에 인용을 입력하십시오.”"/>
          <p:cNvSpPr txBox="1"/>
          <p:nvPr>
            <p:ph type="body" sz="quarter" idx="22"/>
          </p:nvPr>
        </p:nvSpPr>
        <p:spPr>
          <a:xfrm>
            <a:off x="2387600" y="6054140"/>
            <a:ext cx="19621500" cy="87112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“여기에 인용을 입력하십시오.” </a:t>
            </a:r>
          </a:p>
        </p:txBody>
      </p:sp>
      <p:sp>
        <p:nvSpPr>
          <p:cNvPr id="9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532241774_2880x1920.jpg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532241774_2880x1920.jpg"/>
          <p:cNvSpPr/>
          <p:nvPr>
            <p:ph type="pic" idx="21"/>
          </p:nvPr>
        </p:nvSpPr>
        <p:spPr>
          <a:xfrm>
            <a:off x="3124200" y="-393700"/>
            <a:ext cx="18135600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본문 첫 번째 줄…"/>
          <p:cNvSpPr txBox="1"/>
          <p:nvPr>
            <p:ph type="body" sz="quarter" idx="1"/>
          </p:nvPr>
        </p:nvSpPr>
        <p:spPr>
          <a:xfrm>
            <a:off x="202216" y="10613197"/>
            <a:ext cx="23114001" cy="2152525"/>
          </a:xfrm>
          <a:prstGeom prst="rect">
            <a:avLst/>
          </a:prstGeom>
        </p:spPr>
        <p:txBody>
          <a:bodyPr lIns="63500" tIns="63500" rIns="63500" bIns="63500" anchor="t"/>
          <a:lstStyle>
            <a:lvl1pPr marL="0" indent="0" algn="ctr">
              <a:spcBef>
                <a:spcPts val="0"/>
              </a:spcBef>
              <a:buSzTx/>
              <a:buNone/>
              <a:defRPr sz="4500"/>
            </a:lvl1pPr>
            <a:lvl2pPr marL="0" indent="0" algn="ctr">
              <a:spcBef>
                <a:spcPts val="0"/>
              </a:spcBef>
              <a:buSzTx/>
              <a:buNone/>
              <a:defRPr sz="4500"/>
            </a:lvl2pPr>
            <a:lvl3pPr marL="0" indent="0" algn="ctr">
              <a:spcBef>
                <a:spcPts val="0"/>
              </a:spcBef>
              <a:buSzTx/>
              <a:buNone/>
              <a:defRPr sz="4500"/>
            </a:lvl3pPr>
            <a:lvl4pPr marL="0" indent="0" algn="ctr">
              <a:spcBef>
                <a:spcPts val="0"/>
              </a:spcBef>
              <a:buSzTx/>
              <a:buNone/>
              <a:defRPr sz="4500"/>
            </a:lvl4pPr>
            <a:lvl5pPr marL="0" indent="0" algn="ctr">
              <a:spcBef>
                <a:spcPts val="0"/>
              </a:spcBef>
              <a:buSzTx/>
              <a:buNone/>
              <a:defRPr sz="45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중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532204087_1355x1355.jpg"/>
          <p:cNvSpPr/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제목 텍스트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제목 텍스트</a:t>
            </a:r>
          </a:p>
        </p:txBody>
      </p:sp>
      <p:sp>
        <p:nvSpPr>
          <p:cNvPr id="39" name="본문 첫 번째 줄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6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532205080_1647x1098.jpg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6" name="본문 첫 번째 줄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본문 첫 번째 줄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532205080_1647x1098.jpg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532204087_1355x1355.jpg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532241774_2880x1920.jpg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본문 첫 번째 줄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1959031" y="13081000"/>
            <a:ext cx="453238" cy="4610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github.com/izvern/shopmall_html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웹서비스개발실습…"/>
          <p:cNvSpPr txBox="1"/>
          <p:nvPr>
            <p:ph type="ctrTitle"/>
          </p:nvPr>
        </p:nvSpPr>
        <p:spPr>
          <a:xfrm>
            <a:off x="1778000" y="1505263"/>
            <a:ext cx="20828000" cy="4648201"/>
          </a:xfrm>
          <a:prstGeom prst="rect">
            <a:avLst/>
          </a:prstGeom>
        </p:spPr>
        <p:txBody>
          <a:bodyPr/>
          <a:lstStyle/>
          <a:p>
            <a:pPr/>
            <a:r>
              <a:t>웹서비스개발실습</a:t>
            </a:r>
          </a:p>
          <a:p>
            <a:pPr/>
            <a:r>
              <a:t>프로젝트 계획서</a:t>
            </a:r>
          </a:p>
        </p:txBody>
      </p:sp>
      <p:sp>
        <p:nvSpPr>
          <p:cNvPr id="119" name="지도교수 : 이 완 주 교수…"/>
          <p:cNvSpPr txBox="1"/>
          <p:nvPr>
            <p:ph type="subTitle" sz="half" idx="1"/>
          </p:nvPr>
        </p:nvSpPr>
        <p:spPr>
          <a:xfrm>
            <a:off x="1778000" y="7434553"/>
            <a:ext cx="20828000" cy="4340487"/>
          </a:xfrm>
          <a:prstGeom prst="rect">
            <a:avLst/>
          </a:prstGeom>
        </p:spPr>
        <p:txBody>
          <a:bodyPr/>
          <a:lstStyle/>
          <a:p>
            <a:pPr defTabSz="808990">
              <a:defRPr sz="5292"/>
            </a:pPr>
            <a:r>
              <a:t>지도교수 : 이 완 주 교수</a:t>
            </a:r>
          </a:p>
          <a:p>
            <a:pPr defTabSz="808990">
              <a:defRPr sz="5292"/>
            </a:pPr>
            <a:r>
              <a:t>제출자 : 이 서 현</a:t>
            </a:r>
          </a:p>
          <a:p>
            <a:pPr defTabSz="808990">
              <a:defRPr sz="5292"/>
            </a:pPr>
            <a:r>
              <a:t>학과 : 컴퓨터과학과</a:t>
            </a:r>
          </a:p>
          <a:p>
            <a:pPr defTabSz="808990">
              <a:defRPr sz="5292"/>
            </a:pPr>
            <a:r>
              <a:t>학번 : 201935017</a:t>
            </a:r>
          </a:p>
          <a:p>
            <a:pPr defTabSz="808990">
              <a:defRPr sz="5292"/>
            </a:pPr>
            <a:r>
              <a:t>제출일 : 2021/04/25</a:t>
            </a:r>
          </a:p>
        </p:txBody>
      </p:sp>
      <p:sp>
        <p:nvSpPr>
          <p:cNvPr id="120" name="슬라이드 번호"/>
          <p:cNvSpPr txBox="1"/>
          <p:nvPr>
            <p:ph type="sldNum" sz="quarter" idx="4294967295"/>
          </p:nvPr>
        </p:nvSpPr>
        <p:spPr>
          <a:xfrm>
            <a:off x="12043765" y="13081000"/>
            <a:ext cx="283770" cy="461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3363" t="0" r="3363" b="0"/>
          <a:stretch>
            <a:fillRect/>
          </a:stretch>
        </p:blipFill>
        <p:spPr>
          <a:xfrm>
            <a:off x="4671218" y="937579"/>
            <a:ext cx="15041533" cy="7246901"/>
          </a:xfrm>
          <a:prstGeom prst="rect">
            <a:avLst/>
          </a:prstGeom>
        </p:spPr>
      </p:pic>
      <p:sp>
        <p:nvSpPr>
          <p:cNvPr id="156" name="base.html 에서 상단 메뉴 배너의 로그인 아이콘을 클릭하면 login.html 페이지로 이동한다."/>
          <p:cNvSpPr txBox="1"/>
          <p:nvPr>
            <p:ph type="body" sz="quarter" idx="1"/>
          </p:nvPr>
        </p:nvSpPr>
        <p:spPr>
          <a:xfrm>
            <a:off x="635000" y="10091465"/>
            <a:ext cx="23114000" cy="2573286"/>
          </a:xfrm>
          <a:prstGeom prst="rect">
            <a:avLst/>
          </a:prstGeom>
        </p:spPr>
        <p:txBody>
          <a:bodyPr/>
          <a:lstStyle/>
          <a:p>
            <a:pPr/>
            <a:r>
              <a:t>base.html 에서 상단 메뉴 배너의 로그인 아이콘을 클릭하면 login.html 페이지로 이동한다.</a:t>
            </a:r>
          </a:p>
        </p:txBody>
      </p:sp>
      <p:sp>
        <p:nvSpPr>
          <p:cNvPr id="157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2614" r="0" b="12614"/>
          <a:stretch>
            <a:fillRect/>
          </a:stretch>
        </p:blipFill>
        <p:spPr>
          <a:xfrm>
            <a:off x="4671218" y="937579"/>
            <a:ext cx="15041533" cy="7246901"/>
          </a:xfrm>
          <a:prstGeom prst="rect">
            <a:avLst/>
          </a:prstGeom>
        </p:spPr>
      </p:pic>
      <p:sp>
        <p:nvSpPr>
          <p:cNvPr id="160" name="login 페이지는 BOOTSTRAP 을 이용해 구성했다.…"/>
          <p:cNvSpPr txBox="1"/>
          <p:nvPr>
            <p:ph type="body" sz="quarter" idx="1"/>
          </p:nvPr>
        </p:nvSpPr>
        <p:spPr>
          <a:xfrm>
            <a:off x="635000" y="10091465"/>
            <a:ext cx="23114000" cy="2573286"/>
          </a:xfrm>
          <a:prstGeom prst="rect">
            <a:avLst/>
          </a:prstGeom>
        </p:spPr>
        <p:txBody>
          <a:bodyPr/>
          <a:lstStyle/>
          <a:p>
            <a:pPr/>
            <a:r>
              <a:t>login 페이지는 BOOTSTRAP 을 이용해 구성했다.</a:t>
            </a:r>
          </a:p>
          <a:p>
            <a:pPr/>
            <a:r>
              <a:t>소스코드는 다음과 같다.</a:t>
            </a:r>
          </a:p>
        </p:txBody>
      </p:sp>
      <p:sp>
        <p:nvSpPr>
          <p:cNvPr id="161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3834" t="0" r="3834" b="0"/>
          <a:stretch>
            <a:fillRect/>
          </a:stretch>
        </p:blipFill>
        <p:spPr>
          <a:xfrm>
            <a:off x="4671218" y="937579"/>
            <a:ext cx="15041533" cy="7246901"/>
          </a:xfrm>
          <a:prstGeom prst="rect">
            <a:avLst/>
          </a:prstGeom>
        </p:spPr>
      </p:pic>
      <p:sp>
        <p:nvSpPr>
          <p:cNvPr id="164" name="base.html 에서 상단 메뉴 배너의 회원가입 아이콘을 클릭하면 accounts.html 페이지로 이동한다."/>
          <p:cNvSpPr txBox="1"/>
          <p:nvPr>
            <p:ph type="body" sz="quarter" idx="1"/>
          </p:nvPr>
        </p:nvSpPr>
        <p:spPr>
          <a:xfrm>
            <a:off x="635000" y="10091465"/>
            <a:ext cx="23114000" cy="2573286"/>
          </a:xfrm>
          <a:prstGeom prst="rect">
            <a:avLst/>
          </a:prstGeom>
        </p:spPr>
        <p:txBody>
          <a:bodyPr/>
          <a:lstStyle/>
          <a:p>
            <a:pPr/>
            <a:r>
              <a:t>base.html 에서 상단 메뉴 배너의 회원가입 아이콘을 클릭하면 accounts.html 페이지로 이동한다.</a:t>
            </a:r>
          </a:p>
        </p:txBody>
      </p:sp>
      <p:sp>
        <p:nvSpPr>
          <p:cNvPr id="165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37" t="0" r="237" b="0"/>
          <a:stretch>
            <a:fillRect/>
          </a:stretch>
        </p:blipFill>
        <p:spPr>
          <a:xfrm>
            <a:off x="4671218" y="937579"/>
            <a:ext cx="15041533" cy="7246901"/>
          </a:xfrm>
          <a:prstGeom prst="rect">
            <a:avLst/>
          </a:prstGeom>
        </p:spPr>
      </p:pic>
      <p:sp>
        <p:nvSpPr>
          <p:cNvPr id="168" name="소스코드는 다음과 같다."/>
          <p:cNvSpPr txBox="1"/>
          <p:nvPr>
            <p:ph type="body" sz="quarter" idx="1"/>
          </p:nvPr>
        </p:nvSpPr>
        <p:spPr>
          <a:xfrm>
            <a:off x="635000" y="10091465"/>
            <a:ext cx="23114000" cy="2573286"/>
          </a:xfrm>
          <a:prstGeom prst="rect">
            <a:avLst/>
          </a:prstGeom>
        </p:spPr>
        <p:txBody>
          <a:bodyPr/>
          <a:lstStyle/>
          <a:p>
            <a:pPr/>
            <a:r>
              <a:t>소스코드는 다음과 같다.</a:t>
            </a:r>
          </a:p>
        </p:txBody>
      </p:sp>
      <p:sp>
        <p:nvSpPr>
          <p:cNvPr id="169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9063" t="0" r="9063" b="0"/>
          <a:stretch>
            <a:fillRect/>
          </a:stretch>
        </p:blipFill>
        <p:spPr>
          <a:xfrm>
            <a:off x="4671218" y="937579"/>
            <a:ext cx="15041533" cy="7246901"/>
          </a:xfrm>
          <a:prstGeom prst="rect">
            <a:avLst/>
          </a:prstGeom>
        </p:spPr>
      </p:pic>
      <p:sp>
        <p:nvSpPr>
          <p:cNvPr id="172" name="보완할 점 : base.html 에서 상단 메뉴 배너 밑에…"/>
          <p:cNvSpPr txBox="1"/>
          <p:nvPr>
            <p:ph type="body" sz="quarter" idx="1"/>
          </p:nvPr>
        </p:nvSpPr>
        <p:spPr>
          <a:xfrm>
            <a:off x="635000" y="10091465"/>
            <a:ext cx="23114000" cy="2573286"/>
          </a:xfrm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E22400"/>
                </a:solidFill>
              </a:rPr>
              <a:t>보완할 점</a:t>
            </a:r>
            <a:r>
              <a:t> : base.html 에서 상단 메뉴 배너 밑에</a:t>
            </a:r>
          </a:p>
          <a:p>
            <a:pPr/>
            <a:r>
              <a:t>현재 처럼 바로 상품 이미지가 오는 것이 아닌</a:t>
            </a:r>
          </a:p>
          <a:p>
            <a:pPr/>
            <a:r>
              <a:t>다음의 이미지 처럼 홍보 화면도 추가 할 예정이다.</a:t>
            </a:r>
          </a:p>
        </p:txBody>
      </p:sp>
      <p:sp>
        <p:nvSpPr>
          <p:cNvPr id="173" name="슬라이드 번호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버전관리 : GITHUB"/>
          <p:cNvSpPr txBox="1"/>
          <p:nvPr>
            <p:ph type="title"/>
          </p:nvPr>
        </p:nvSpPr>
        <p:spPr>
          <a:xfrm>
            <a:off x="1778000" y="2634460"/>
            <a:ext cx="20828000" cy="4648201"/>
          </a:xfrm>
          <a:prstGeom prst="rect">
            <a:avLst/>
          </a:prstGeom>
        </p:spPr>
        <p:txBody>
          <a:bodyPr/>
          <a:lstStyle/>
          <a:p>
            <a:pPr/>
            <a:r>
              <a:t>버전관리 : GITHUB</a:t>
            </a:r>
          </a:p>
        </p:txBody>
      </p:sp>
      <p:sp>
        <p:nvSpPr>
          <p:cNvPr id="123" name="github 주소 : github.com/izvern/shopmall_html"/>
          <p:cNvSpPr txBox="1"/>
          <p:nvPr>
            <p:ph type="body" sz="quarter" idx="4294967295"/>
          </p:nvPr>
        </p:nvSpPr>
        <p:spPr>
          <a:xfrm>
            <a:off x="1778000" y="8622062"/>
            <a:ext cx="20828000" cy="1587501"/>
          </a:xfrm>
          <a:prstGeom prst="rect">
            <a:avLst/>
          </a:prstGeom>
        </p:spPr>
        <p:txBody>
          <a:bodyPr anchor="t"/>
          <a:lstStyle/>
          <a:p>
            <a:pPr marL="0" indent="0" algn="ctr">
              <a:spcBef>
                <a:spcPts val="0"/>
              </a:spcBef>
              <a:buSzTx/>
              <a:buNone/>
              <a:defRPr sz="4400"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pPr>
            <a:r>
              <a:t>github 주소 : </a:t>
            </a:r>
            <a:r>
              <a:rPr u="sng">
                <a:hlinkClick r:id="rId2" invalidUrl="" action="" tgtFrame="" tooltip="" history="1" highlightClick="0" endSnd="0"/>
              </a:rPr>
              <a:t>github.com/izvern/shopmall_html</a:t>
            </a:r>
          </a:p>
        </p:txBody>
      </p:sp>
      <p:sp>
        <p:nvSpPr>
          <p:cNvPr id="124" name="슬라이드 번호"/>
          <p:cNvSpPr txBox="1"/>
          <p:nvPr>
            <p:ph type="sldNum" sz="quarter" idx="4294967295"/>
          </p:nvPr>
        </p:nvSpPr>
        <p:spPr>
          <a:xfrm>
            <a:off x="12043765" y="13081000"/>
            <a:ext cx="283770" cy="461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3932" r="0" b="3932"/>
          <a:stretch>
            <a:fillRect/>
          </a:stretch>
        </p:blipFill>
        <p:spPr>
          <a:xfrm>
            <a:off x="4983136" y="673100"/>
            <a:ext cx="14417728" cy="6946356"/>
          </a:xfrm>
          <a:prstGeom prst="rect">
            <a:avLst/>
          </a:prstGeom>
        </p:spPr>
      </p:pic>
      <p:sp>
        <p:nvSpPr>
          <p:cNvPr id="127" name="이번 프로젝트에서 선보일 서비스는 쇼핑몰 페이지이며 쇼핑몰의 이름은 Z SHOP이다.…"/>
          <p:cNvSpPr txBox="1"/>
          <p:nvPr>
            <p:ph type="body" sz="quarter" idx="1"/>
          </p:nvPr>
        </p:nvSpPr>
        <p:spPr>
          <a:xfrm>
            <a:off x="635000" y="7703928"/>
            <a:ext cx="23114000" cy="2152525"/>
          </a:xfrm>
          <a:prstGeom prst="rect">
            <a:avLst/>
          </a:prstGeom>
        </p:spPr>
        <p:txBody>
          <a:bodyPr/>
          <a:lstStyle/>
          <a:p>
            <a:pPr/>
            <a:r>
              <a:t>이번 프로젝트에서 선보일 서비스는 쇼핑몰 페이지이며 쇼핑몰의 이름은 Z SHOP이다.</a:t>
            </a:r>
          </a:p>
          <a:p>
            <a:pPr/>
            <a:r>
              <a:t>다음 이미지는 프로젝트의 홈 화면인 base.html 의 초안이다.</a:t>
            </a:r>
          </a:p>
        </p:txBody>
      </p:sp>
      <p:sp>
        <p:nvSpPr>
          <p:cNvPr id="128" name="슬라이드 번호"/>
          <p:cNvSpPr txBox="1"/>
          <p:nvPr>
            <p:ph type="sldNum" sz="quarter" idx="4294967295"/>
          </p:nvPr>
        </p:nvSpPr>
        <p:spPr>
          <a:xfrm>
            <a:off x="12043765" y="13081000"/>
            <a:ext cx="283770" cy="461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base.html : 프로젝트의 기본 홈 화면 페이지…"/>
          <p:cNvSpPr txBox="1"/>
          <p:nvPr>
            <p:ph type="body" sz="half" idx="4294967295"/>
          </p:nvPr>
        </p:nvSpPr>
        <p:spPr>
          <a:xfrm>
            <a:off x="1778000" y="7945467"/>
            <a:ext cx="20828000" cy="3246506"/>
          </a:xfrm>
          <a:prstGeom prst="rect">
            <a:avLst/>
          </a:prstGeom>
        </p:spPr>
        <p:txBody>
          <a:bodyPr anchor="t"/>
          <a:lstStyle/>
          <a:p>
            <a:pPr marL="0" indent="0" algn="ctr">
              <a:spcBef>
                <a:spcPts val="0"/>
              </a:spcBef>
              <a:buSzTx/>
              <a:buNone/>
              <a:defRPr sz="4400"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pPr>
            <a:r>
              <a:t>base.html : 프로젝트의 기본 홈 화면 페이지</a:t>
            </a:r>
          </a:p>
          <a:p>
            <a:pPr marL="0" indent="0" algn="ctr">
              <a:spcBef>
                <a:spcPts val="0"/>
              </a:spcBef>
              <a:buSzTx/>
              <a:buNone/>
              <a:defRPr sz="4400"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pPr>
            <a:r>
              <a:t>login.html : 로그인을 할 수 있는 로그인 페이지</a:t>
            </a:r>
          </a:p>
          <a:p>
            <a:pPr marL="0" indent="0" algn="ctr">
              <a:spcBef>
                <a:spcPts val="0"/>
              </a:spcBef>
              <a:buSzTx/>
              <a:buNone/>
              <a:defRPr sz="4400"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pPr>
            <a:r>
              <a:t>accounts.html : 사용자가 회원가입을 할 수 있는 회원가입 페이지</a:t>
            </a:r>
          </a:p>
        </p:txBody>
      </p:sp>
      <p:sp>
        <p:nvSpPr>
          <p:cNvPr id="131" name="슬라이드 번호"/>
          <p:cNvSpPr txBox="1"/>
          <p:nvPr>
            <p:ph type="sldNum" sz="quarter" idx="4294967295"/>
          </p:nvPr>
        </p:nvSpPr>
        <p:spPr>
          <a:xfrm>
            <a:off x="12043765" y="13081000"/>
            <a:ext cx="283770" cy="461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2" name="HTML의 구성"/>
          <p:cNvSpPr txBox="1"/>
          <p:nvPr>
            <p:ph type="title"/>
          </p:nvPr>
        </p:nvSpPr>
        <p:spPr>
          <a:xfrm>
            <a:off x="1778000" y="1408239"/>
            <a:ext cx="20828000" cy="4648201"/>
          </a:xfrm>
          <a:prstGeom prst="rect">
            <a:avLst/>
          </a:prstGeom>
        </p:spPr>
        <p:txBody>
          <a:bodyPr/>
          <a:lstStyle/>
          <a:p>
            <a:pPr/>
            <a:r>
              <a:t>HTML의 구성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ase.css : base.html 의 head tag 속에서 css를 관리하는 것이 아닌…"/>
          <p:cNvSpPr txBox="1"/>
          <p:nvPr>
            <p:ph type="body" sz="half" idx="4294967295"/>
          </p:nvPr>
        </p:nvSpPr>
        <p:spPr>
          <a:xfrm>
            <a:off x="1778000" y="6262419"/>
            <a:ext cx="20828000" cy="3246506"/>
          </a:xfrm>
          <a:prstGeom prst="rect">
            <a:avLst/>
          </a:prstGeom>
        </p:spPr>
        <p:txBody>
          <a:bodyPr anchor="t"/>
          <a:lstStyle/>
          <a:p>
            <a:pPr marL="0" indent="0" algn="ctr">
              <a:spcBef>
                <a:spcPts val="0"/>
              </a:spcBef>
              <a:buSzTx/>
              <a:buNone/>
              <a:defRPr sz="4400"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pPr>
            <a:r>
              <a:t>base.css : base.html 의 head tag 속에서 css를 관리하는 것이 아닌</a:t>
            </a:r>
          </a:p>
          <a:p>
            <a:pPr marL="0" indent="0" algn="ctr">
              <a:spcBef>
                <a:spcPts val="0"/>
              </a:spcBef>
              <a:buSzTx/>
              <a:buNone/>
              <a:defRPr sz="4400"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pPr>
            <a:r>
              <a:t>별도의 css 파일을 만들어</a:t>
            </a:r>
          </a:p>
          <a:p>
            <a:pPr marL="0" indent="0" algn="ctr">
              <a:spcBef>
                <a:spcPts val="0"/>
              </a:spcBef>
              <a:buSzTx/>
              <a:buNone/>
              <a:defRPr sz="4400"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pPr>
            <a:r>
              <a:t>관리하기 편하고 더 직관적으로 홈페이지의 스타일을 관리하려고 했다.</a:t>
            </a:r>
          </a:p>
        </p:txBody>
      </p:sp>
      <p:sp>
        <p:nvSpPr>
          <p:cNvPr id="135" name="슬라이드 번호"/>
          <p:cNvSpPr txBox="1"/>
          <p:nvPr>
            <p:ph type="sldNum" sz="quarter" idx="4294967295"/>
          </p:nvPr>
        </p:nvSpPr>
        <p:spPr>
          <a:xfrm>
            <a:off x="12043765" y="13081000"/>
            <a:ext cx="283770" cy="461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6" name="CSS의 구성"/>
          <p:cNvSpPr txBox="1"/>
          <p:nvPr>
            <p:ph type="title"/>
          </p:nvPr>
        </p:nvSpPr>
        <p:spPr>
          <a:xfrm>
            <a:off x="1778000" y="1408239"/>
            <a:ext cx="20828000" cy="4648201"/>
          </a:xfrm>
          <a:prstGeom prst="rect">
            <a:avLst/>
          </a:prstGeom>
        </p:spPr>
        <p:txBody>
          <a:bodyPr/>
          <a:lstStyle/>
          <a:p>
            <a:pPr/>
            <a:r>
              <a:t>CSS의 구성</a:t>
            </a:r>
          </a:p>
        </p:txBody>
      </p:sp>
      <p:sp>
        <p:nvSpPr>
          <p:cNvPr id="137" name="base.css 에서는…"/>
          <p:cNvSpPr txBox="1"/>
          <p:nvPr/>
        </p:nvSpPr>
        <p:spPr>
          <a:xfrm>
            <a:off x="1778000" y="9364646"/>
            <a:ext cx="20828000" cy="32465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>
              <a:defRPr b="0" sz="4400"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pPr>
            <a:r>
              <a:t>base.css 에서는</a:t>
            </a:r>
          </a:p>
          <a:p>
            <a:pPr>
              <a:defRPr b="0" sz="4400"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pPr>
            <a:r>
              <a:t>BOOTSTRAP, GOOGLE FONT, GOOGLE ICON, ICON LIBRARY를 활용했다.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039" r="0" b="2039"/>
          <a:stretch>
            <a:fillRect/>
          </a:stretch>
        </p:blipFill>
        <p:spPr>
          <a:xfrm>
            <a:off x="3638153" y="151281"/>
            <a:ext cx="17107877" cy="8242452"/>
          </a:xfrm>
          <a:prstGeom prst="rect">
            <a:avLst/>
          </a:prstGeom>
        </p:spPr>
      </p:pic>
      <p:sp>
        <p:nvSpPr>
          <p:cNvPr id="140" name="base.html의 소스 코드 중 일부…"/>
          <p:cNvSpPr txBox="1"/>
          <p:nvPr>
            <p:ph type="body" sz="half" idx="1"/>
          </p:nvPr>
        </p:nvSpPr>
        <p:spPr>
          <a:xfrm>
            <a:off x="635000" y="8641627"/>
            <a:ext cx="23114000" cy="4881467"/>
          </a:xfrm>
          <a:prstGeom prst="rect">
            <a:avLst/>
          </a:prstGeom>
        </p:spPr>
        <p:txBody>
          <a:bodyPr/>
          <a:lstStyle/>
          <a:p>
            <a:pPr defTabSz="775969">
              <a:defRPr sz="4230"/>
            </a:pPr>
            <a:r>
              <a:t>base.html의 소스 코드 중 일부</a:t>
            </a:r>
          </a:p>
          <a:p>
            <a:pPr defTabSz="775969">
              <a:defRPr sz="4230"/>
            </a:pPr>
            <a:r>
              <a:t>페이지 최상단에는 광고 배너를 삽입해 쇼핑몰의 상품을 홍보한다.</a:t>
            </a:r>
          </a:p>
          <a:p>
            <a:pPr defTabSz="775969">
              <a:defRPr sz="4230"/>
            </a:pPr>
            <a:r>
              <a:t>Z SHOP이 이름이 하단에 쓰여있다.(구글 폰트 활용)</a:t>
            </a:r>
          </a:p>
          <a:p>
            <a:pPr defTabSz="775969">
              <a:defRPr sz="4230"/>
            </a:pPr>
            <a:r>
              <a:t>상단 메뉴 배너를 구글 아이콘을 활용해 구성했다.</a:t>
            </a:r>
          </a:p>
          <a:p>
            <a:pPr defTabSz="775969">
              <a:defRPr sz="4230"/>
            </a:pPr>
            <a:r>
              <a:t>각각 홈페이지 / 로그인 페이지 / 회원가입  페이지로 구성되어 있다.</a:t>
            </a:r>
          </a:p>
          <a:p>
            <a:pPr defTabSz="775969">
              <a:defRPr sz="4230"/>
            </a:pPr>
            <a:r>
              <a:t>아이콘을 클릭하면 해당 페이지로 이동한다.</a:t>
            </a:r>
          </a:p>
        </p:txBody>
      </p:sp>
      <p:sp>
        <p:nvSpPr>
          <p:cNvPr id="141" name="슬라이드 번호"/>
          <p:cNvSpPr txBox="1"/>
          <p:nvPr>
            <p:ph type="sldNum" sz="quarter" idx="4294967295"/>
          </p:nvPr>
        </p:nvSpPr>
        <p:spPr>
          <a:xfrm>
            <a:off x="12043765" y="13081000"/>
            <a:ext cx="283770" cy="461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593" t="0" r="2593" b="0"/>
          <a:stretch>
            <a:fillRect/>
          </a:stretch>
        </p:blipFill>
        <p:spPr>
          <a:xfrm>
            <a:off x="4671218" y="937579"/>
            <a:ext cx="15041533" cy="7246901"/>
          </a:xfrm>
          <a:prstGeom prst="rect">
            <a:avLst/>
          </a:prstGeom>
        </p:spPr>
      </p:pic>
      <p:sp>
        <p:nvSpPr>
          <p:cNvPr id="144" name="쇼핑몰 상품의 이미지는 한 줄에 3개의 이미지가 1:1 비율로 배치되며 총 2 줄로 구성된다."/>
          <p:cNvSpPr txBox="1"/>
          <p:nvPr>
            <p:ph type="body" sz="quarter" idx="1"/>
          </p:nvPr>
        </p:nvSpPr>
        <p:spPr>
          <a:xfrm>
            <a:off x="635000" y="10091465"/>
            <a:ext cx="23114000" cy="2573286"/>
          </a:xfrm>
          <a:prstGeom prst="rect">
            <a:avLst/>
          </a:prstGeom>
        </p:spPr>
        <p:txBody>
          <a:bodyPr/>
          <a:lstStyle/>
          <a:p>
            <a:pPr/>
            <a:r>
              <a:t>쇼핑몰 상품의 이미지는 한 줄에 3개의 이미지가 1:1 비율로 배치되며 총 2 줄로 구성된다.</a:t>
            </a:r>
          </a:p>
        </p:txBody>
      </p:sp>
      <p:sp>
        <p:nvSpPr>
          <p:cNvPr id="145" name="슬라이드 번호"/>
          <p:cNvSpPr txBox="1"/>
          <p:nvPr>
            <p:ph type="sldNum" sz="quarter" idx="4294967295"/>
          </p:nvPr>
        </p:nvSpPr>
        <p:spPr>
          <a:xfrm>
            <a:off x="12043765" y="13081000"/>
            <a:ext cx="283770" cy="461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4671218" y="2273462"/>
            <a:ext cx="15041532" cy="4575134"/>
          </a:xfrm>
          <a:prstGeom prst="rect">
            <a:avLst/>
          </a:prstGeom>
        </p:spPr>
      </p:pic>
      <p:sp>
        <p:nvSpPr>
          <p:cNvPr id="148" name="base.html의 footer 의 해당하는 화면이다.…"/>
          <p:cNvSpPr txBox="1"/>
          <p:nvPr>
            <p:ph type="body" sz="quarter" idx="1"/>
          </p:nvPr>
        </p:nvSpPr>
        <p:spPr>
          <a:xfrm>
            <a:off x="635000" y="10091465"/>
            <a:ext cx="23114000" cy="2573286"/>
          </a:xfrm>
          <a:prstGeom prst="rect">
            <a:avLst/>
          </a:prstGeom>
        </p:spPr>
        <p:txBody>
          <a:bodyPr/>
          <a:lstStyle/>
          <a:p>
            <a:pPr/>
            <a:r>
              <a:t>base.html의 footer 의 해당하는 화면이다.</a:t>
            </a:r>
          </a:p>
          <a:p>
            <a:pPr/>
            <a:r>
              <a:t>이용약관들과 각종 sns로 이동할 수 있는 링크로 구성했다</a:t>
            </a:r>
          </a:p>
        </p:txBody>
      </p:sp>
      <p:sp>
        <p:nvSpPr>
          <p:cNvPr id="149" name="슬라이드 번호"/>
          <p:cNvSpPr txBox="1"/>
          <p:nvPr>
            <p:ph type="sldNum" sz="quarter" idx="4294967295"/>
          </p:nvPr>
        </p:nvSpPr>
        <p:spPr>
          <a:xfrm>
            <a:off x="12043765" y="13081000"/>
            <a:ext cx="283770" cy="461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이미지" descr="이미지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9296" r="0" b="9296"/>
          <a:stretch>
            <a:fillRect/>
          </a:stretch>
        </p:blipFill>
        <p:spPr>
          <a:xfrm>
            <a:off x="4671218" y="937579"/>
            <a:ext cx="15041533" cy="7246901"/>
          </a:xfrm>
          <a:prstGeom prst="rect">
            <a:avLst/>
          </a:prstGeom>
        </p:spPr>
      </p:pic>
      <p:sp>
        <p:nvSpPr>
          <p:cNvPr id="152" name="footer 부분의 소스코드는 다음과 같다."/>
          <p:cNvSpPr txBox="1"/>
          <p:nvPr>
            <p:ph type="body" sz="quarter" idx="1"/>
          </p:nvPr>
        </p:nvSpPr>
        <p:spPr>
          <a:xfrm>
            <a:off x="635000" y="10091465"/>
            <a:ext cx="23114000" cy="2573286"/>
          </a:xfrm>
          <a:prstGeom prst="rect">
            <a:avLst/>
          </a:prstGeom>
        </p:spPr>
        <p:txBody>
          <a:bodyPr/>
          <a:lstStyle/>
          <a:p>
            <a:pPr/>
            <a:r>
              <a:t>footer 부분의 소스코드는 다음과 같다.</a:t>
            </a:r>
          </a:p>
        </p:txBody>
      </p:sp>
      <p:sp>
        <p:nvSpPr>
          <p:cNvPr id="153" name="슬라이드 번호"/>
          <p:cNvSpPr txBox="1"/>
          <p:nvPr>
            <p:ph type="sldNum" sz="quarter" idx="4294967295"/>
          </p:nvPr>
        </p:nvSpPr>
        <p:spPr>
          <a:xfrm>
            <a:off x="12043765" y="13081000"/>
            <a:ext cx="283770" cy="461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